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_rels/slideMaster1.xml.rels" ContentType="application/vnd.openxmlformats-package.relationships+xml"/>
  <Override PartName="/ppt/theme/theme1.xml" ContentType="application/vnd.openxmlformats-officedocument.theme+xml"/>
  <Override PartName="/ppt/media/image1.png" ContentType="image/png"/>
  <Override PartName="/ppt/media/image7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slideLayouts/slideLayout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10080625" cy="567055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216000"/>
            <a:ext cx="7020000" cy="9360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357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subTitle"/>
          </p:nvPr>
        </p:nvSpPr>
        <p:spPr>
          <a:xfrm>
            <a:off x="504000" y="1368000"/>
            <a:ext cx="9072000" cy="3288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504000" y="216000"/>
            <a:ext cx="7020000" cy="9360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357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504000" y="1368000"/>
            <a:ext cx="9072000" cy="3288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6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504000" y="216000"/>
            <a:ext cx="7020000" cy="9360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357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504000" y="1368000"/>
            <a:ext cx="4426920" cy="3288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600" spc="-1" strike="noStrike">
              <a:latin typeface="Arial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 type="body"/>
          </p:nvPr>
        </p:nvSpPr>
        <p:spPr>
          <a:xfrm>
            <a:off x="5152680" y="1368000"/>
            <a:ext cx="4426920" cy="3288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6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504000" y="216000"/>
            <a:ext cx="7020000" cy="9360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3570" spc="-1" strike="noStrike">
              <a:solidFill>
                <a:srgbClr val="ffffff"/>
              </a:solid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subTitle"/>
          </p:nvPr>
        </p:nvSpPr>
        <p:spPr>
          <a:xfrm>
            <a:off x="504000" y="216000"/>
            <a:ext cx="7020000" cy="4340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216000"/>
            <a:ext cx="7020000" cy="9360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357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368000"/>
            <a:ext cx="442692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600" spc="-1" strike="noStrike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152680" y="1368000"/>
            <a:ext cx="4426920" cy="3288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600" spc="-1" strike="noStrike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04000" y="3085560"/>
            <a:ext cx="442692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6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216000"/>
            <a:ext cx="7020000" cy="9360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357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1368000"/>
            <a:ext cx="4426920" cy="3288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600" spc="-1" strike="noStrike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2680" y="1368000"/>
            <a:ext cx="442692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600" spc="-1" strike="noStrike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152680" y="3085560"/>
            <a:ext cx="442692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6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216000"/>
            <a:ext cx="7020000" cy="9360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357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368000"/>
            <a:ext cx="442692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600" spc="-1" strike="noStrike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152680" y="1368000"/>
            <a:ext cx="442692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600" spc="-1" strike="noStrike">
              <a:latin typeface="Arial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 type="body"/>
          </p:nvPr>
        </p:nvSpPr>
        <p:spPr>
          <a:xfrm>
            <a:off x="504000" y="3085560"/>
            <a:ext cx="907200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6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504000" y="216000"/>
            <a:ext cx="7020000" cy="9360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357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504000" y="1368000"/>
            <a:ext cx="907200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600" spc="-1" strike="noStrike"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504000" y="3085560"/>
            <a:ext cx="907200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6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504000" y="216000"/>
            <a:ext cx="7020000" cy="9360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357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504000" y="1368000"/>
            <a:ext cx="442692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600" spc="-1" strike="noStrike">
              <a:latin typeface="Arial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5152680" y="1368000"/>
            <a:ext cx="442692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600" spc="-1" strike="noStrike">
              <a:latin typeface="Arial"/>
            </a:endParaRPr>
          </a:p>
        </p:txBody>
      </p:sp>
      <p:sp>
        <p:nvSpPr>
          <p:cNvPr id="33" name="PlaceHolder 4"/>
          <p:cNvSpPr>
            <a:spLocks noGrp="1"/>
          </p:cNvSpPr>
          <p:nvPr>
            <p:ph type="body"/>
          </p:nvPr>
        </p:nvSpPr>
        <p:spPr>
          <a:xfrm>
            <a:off x="504000" y="3085560"/>
            <a:ext cx="442692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600" spc="-1" strike="noStrike">
              <a:latin typeface="Arial"/>
            </a:endParaRPr>
          </a:p>
        </p:txBody>
      </p:sp>
      <p:sp>
        <p:nvSpPr>
          <p:cNvPr id="34" name="PlaceHolder 5"/>
          <p:cNvSpPr>
            <a:spLocks noGrp="1"/>
          </p:cNvSpPr>
          <p:nvPr>
            <p:ph type="body"/>
          </p:nvPr>
        </p:nvSpPr>
        <p:spPr>
          <a:xfrm>
            <a:off x="5152680" y="3085560"/>
            <a:ext cx="442692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6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504000" y="216000"/>
            <a:ext cx="7020000" cy="9360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357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504000" y="1368000"/>
            <a:ext cx="292104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600" spc="-1" strike="noStrike">
              <a:latin typeface="Arial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 type="body"/>
          </p:nvPr>
        </p:nvSpPr>
        <p:spPr>
          <a:xfrm>
            <a:off x="3571560" y="1368000"/>
            <a:ext cx="292104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600" spc="-1" strike="noStrike">
              <a:latin typeface="Arial"/>
            </a:endParaRPr>
          </a:p>
        </p:txBody>
      </p:sp>
      <p:sp>
        <p:nvSpPr>
          <p:cNvPr id="38" name="PlaceHolder 4"/>
          <p:cNvSpPr>
            <a:spLocks noGrp="1"/>
          </p:cNvSpPr>
          <p:nvPr>
            <p:ph type="body"/>
          </p:nvPr>
        </p:nvSpPr>
        <p:spPr>
          <a:xfrm>
            <a:off x="6639120" y="1368000"/>
            <a:ext cx="292104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600" spc="-1" strike="noStrike">
              <a:latin typeface="Arial"/>
            </a:endParaRPr>
          </a:p>
        </p:txBody>
      </p:sp>
      <p:sp>
        <p:nvSpPr>
          <p:cNvPr id="39" name="PlaceHolder 5"/>
          <p:cNvSpPr>
            <a:spLocks noGrp="1"/>
          </p:cNvSpPr>
          <p:nvPr>
            <p:ph type="body"/>
          </p:nvPr>
        </p:nvSpPr>
        <p:spPr>
          <a:xfrm>
            <a:off x="504000" y="3085560"/>
            <a:ext cx="292104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600" spc="-1" strike="noStrike">
              <a:latin typeface="Arial"/>
            </a:endParaRPr>
          </a:p>
        </p:txBody>
      </p:sp>
      <p:sp>
        <p:nvSpPr>
          <p:cNvPr id="40" name="PlaceHolder 6"/>
          <p:cNvSpPr>
            <a:spLocks noGrp="1"/>
          </p:cNvSpPr>
          <p:nvPr>
            <p:ph type="body"/>
          </p:nvPr>
        </p:nvSpPr>
        <p:spPr>
          <a:xfrm>
            <a:off x="3571560" y="3085560"/>
            <a:ext cx="292104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600" spc="-1" strike="noStrike">
              <a:latin typeface="Arial"/>
            </a:endParaRPr>
          </a:p>
        </p:txBody>
      </p:sp>
      <p:sp>
        <p:nvSpPr>
          <p:cNvPr id="41" name="PlaceHolder 7"/>
          <p:cNvSpPr>
            <a:spLocks noGrp="1"/>
          </p:cNvSpPr>
          <p:nvPr>
            <p:ph type="body"/>
          </p:nvPr>
        </p:nvSpPr>
        <p:spPr>
          <a:xfrm>
            <a:off x="6639120" y="3085560"/>
            <a:ext cx="292104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6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" descr=""/>
          <p:cNvPicPr/>
          <p:nvPr/>
        </p:nvPicPr>
        <p:blipFill>
          <a:blip r:embed="rId2"/>
          <a:stretch/>
        </p:blipFill>
        <p:spPr>
          <a:xfrm>
            <a:off x="-58320" y="81000"/>
            <a:ext cx="7794360" cy="1205640"/>
          </a:xfrm>
          <a:prstGeom prst="rect">
            <a:avLst/>
          </a:prstGeom>
          <a:ln>
            <a:noFill/>
          </a:ln>
        </p:spPr>
      </p:pic>
      <p:sp>
        <p:nvSpPr>
          <p:cNvPr id="1" name="PlaceHolder 1"/>
          <p:cNvSpPr>
            <a:spLocks noGrp="1"/>
          </p:cNvSpPr>
          <p:nvPr>
            <p:ph type="title"/>
          </p:nvPr>
        </p:nvSpPr>
        <p:spPr>
          <a:xfrm>
            <a:off x="504000" y="216000"/>
            <a:ext cx="7020000" cy="9360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r>
              <a:rPr b="0" lang="en-US" sz="3570" spc="-1" strike="noStrike">
                <a:solidFill>
                  <a:srgbClr val="ffffff"/>
                </a:solidFill>
                <a:latin typeface="Arial"/>
              </a:rPr>
              <a:t>Click to edit the title text format</a:t>
            </a:r>
            <a:endParaRPr b="0" lang="en-US" sz="357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2" name="PlaceHolder 2"/>
          <p:cNvSpPr>
            <a:spLocks noGrp="1"/>
          </p:cNvSpPr>
          <p:nvPr>
            <p:ph type="body"/>
          </p:nvPr>
        </p:nvSpPr>
        <p:spPr>
          <a:xfrm>
            <a:off x="504000" y="1368000"/>
            <a:ext cx="9072000" cy="3288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Aft>
                <a:spcPts val="1148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600" spc="-1" strike="noStrike">
                <a:latin typeface="Arial"/>
              </a:rPr>
              <a:t>Click to edit the outline text format</a:t>
            </a:r>
            <a:endParaRPr b="0" lang="en-US" sz="2600" spc="-1" strike="noStrike">
              <a:latin typeface="Arial"/>
            </a:endParaRPr>
          </a:p>
          <a:p>
            <a:pPr lvl="1" marL="864000" indent="-324000">
              <a:spcAft>
                <a:spcPts val="918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280" spc="-1" strike="noStrike">
                <a:latin typeface="Arial"/>
              </a:rPr>
              <a:t>Second Outline Level</a:t>
            </a:r>
            <a:endParaRPr b="0" lang="en-US" sz="2280" spc="-1" strike="noStrike">
              <a:latin typeface="Arial"/>
            </a:endParaRPr>
          </a:p>
          <a:p>
            <a:pPr lvl="2" marL="1296000" indent="-288000">
              <a:spcAft>
                <a:spcPts val="689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950" spc="-1" strike="noStrike">
                <a:latin typeface="Arial"/>
              </a:rPr>
              <a:t>Third Outline Level</a:t>
            </a:r>
            <a:endParaRPr b="0" lang="en-US" sz="1950" spc="-1" strike="noStrike">
              <a:latin typeface="Arial"/>
            </a:endParaRPr>
          </a:p>
          <a:p>
            <a:pPr lvl="3" marL="1728000" indent="-216000">
              <a:spcAft>
                <a:spcPts val="459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629" spc="-1" strike="noStrike">
                <a:latin typeface="Arial"/>
              </a:rPr>
              <a:t>Fourth Outline Level</a:t>
            </a:r>
            <a:endParaRPr b="0" lang="en-US" sz="1629" spc="-1" strike="noStrike">
              <a:latin typeface="Arial"/>
            </a:endParaRPr>
          </a:p>
          <a:p>
            <a:pPr lvl="4" marL="2160000" indent="-216000">
              <a:spcAft>
                <a:spcPts val="23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629" spc="-1" strike="noStrike">
                <a:latin typeface="Arial"/>
              </a:rPr>
              <a:t>Fifth Outline Level</a:t>
            </a:r>
            <a:endParaRPr b="0" lang="en-US" sz="1629" spc="-1" strike="noStrike">
              <a:latin typeface="Arial"/>
            </a:endParaRPr>
          </a:p>
          <a:p>
            <a:pPr lvl="5" marL="2592000" indent="-216000">
              <a:spcAft>
                <a:spcPts val="23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629" spc="-1" strike="noStrike">
                <a:latin typeface="Arial"/>
              </a:rPr>
              <a:t>Sixth Outline Level</a:t>
            </a:r>
            <a:endParaRPr b="0" lang="en-US" sz="1629" spc="-1" strike="noStrike">
              <a:latin typeface="Arial"/>
            </a:endParaRPr>
          </a:p>
          <a:p>
            <a:pPr lvl="6" marL="3024000" indent="-216000">
              <a:spcAft>
                <a:spcPts val="23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629" spc="-1" strike="noStrike">
                <a:latin typeface="Arial"/>
              </a:rPr>
              <a:t>Seventh Outline Level</a:t>
            </a:r>
            <a:endParaRPr b="0" lang="en-US" sz="1629" spc="-1" strike="noStrike">
              <a:latin typeface="Arial"/>
            </a:endParaRPr>
          </a:p>
        </p:txBody>
      </p:sp>
      <p:sp>
        <p:nvSpPr>
          <p:cNvPr id="3" name="PlaceHolder 3"/>
          <p:cNvSpPr>
            <a:spLocks noGrp="1"/>
          </p:cNvSpPr>
          <p:nvPr>
            <p:ph type="dt"/>
          </p:nvPr>
        </p:nvSpPr>
        <p:spPr>
          <a:xfrm>
            <a:off x="504000" y="5164920"/>
            <a:ext cx="2348280" cy="39060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r>
              <a:rPr b="0" lang="en-US" sz="1400" spc="-1" strike="noStrike">
                <a:latin typeface="Arial"/>
              </a:rPr>
              <a:t>&lt;date/time&gt;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4" name="PlaceHolder 4"/>
          <p:cNvSpPr>
            <a:spLocks noGrp="1"/>
          </p:cNvSpPr>
          <p:nvPr>
            <p:ph type="ftr"/>
          </p:nvPr>
        </p:nvSpPr>
        <p:spPr>
          <a:xfrm>
            <a:off x="3447000" y="5164920"/>
            <a:ext cx="3195000" cy="39060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algn="ctr"/>
            <a:r>
              <a:rPr b="0" lang="en-US" sz="1400" spc="-1" strike="noStrike">
                <a:latin typeface="Arial"/>
              </a:rPr>
              <a:t>&lt;footer&gt;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5" name="PlaceHolder 5"/>
          <p:cNvSpPr>
            <a:spLocks noGrp="1"/>
          </p:cNvSpPr>
          <p:nvPr>
            <p:ph type="sldNum"/>
          </p:nvPr>
        </p:nvSpPr>
        <p:spPr>
          <a:xfrm>
            <a:off x="7227000" y="5164920"/>
            <a:ext cx="2348280" cy="39060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algn="r"/>
            <a:fld id="{AFF6BE48-91AF-45B0-BF14-9B9427024AFC}" type="slidenum">
              <a:rPr b="0" lang="en-US" sz="1400" spc="-1" strike="noStrike">
                <a:latin typeface="Arial"/>
              </a:rPr>
              <a:t>&lt;number&gt;</a:t>
            </a:fld>
            <a:endParaRPr b="0" lang="en-US" sz="14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3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slideLayout" Target="../slideLayouts/slideLayout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slideLayout" Target="../slideLayouts/slideLayout2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slideLayout" Target="../slideLayouts/slideLayout2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6.jpeg"/><Relationship Id="rId2" Type="http://schemas.openxmlformats.org/officeDocument/2006/relationships/slideLayout" Target="../slideLayouts/slideLayout2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7.jpeg"/><Relationship Id="rId2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Shape 1"/>
          <p:cNvSpPr txBox="1"/>
          <p:nvPr/>
        </p:nvSpPr>
        <p:spPr>
          <a:xfrm>
            <a:off x="504000" y="177840"/>
            <a:ext cx="7020000" cy="101268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1" i="1" lang="en-US" sz="3570" spc="-1" strike="noStrike" u="sng">
                <a:solidFill>
                  <a:srgbClr val="ffffff"/>
                </a:solidFill>
                <a:uFillTx/>
                <a:latin typeface="Arial"/>
              </a:rPr>
              <a:t>National Suicide Prevention Month</a:t>
            </a:r>
            <a:endParaRPr b="1" lang="en-US" sz="3570" spc="-1" strike="noStrike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43" name="" descr=""/>
          <p:cNvPicPr/>
          <p:nvPr/>
        </p:nvPicPr>
        <p:blipFill>
          <a:blip r:embed="rId1"/>
          <a:stretch/>
        </p:blipFill>
        <p:spPr>
          <a:xfrm>
            <a:off x="3017520" y="1280160"/>
            <a:ext cx="4572000" cy="402336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Shape 1"/>
          <p:cNvSpPr txBox="1"/>
          <p:nvPr/>
        </p:nvSpPr>
        <p:spPr>
          <a:xfrm>
            <a:off x="504000" y="-75240"/>
            <a:ext cx="7020000" cy="15188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noAutofit/>
          </a:bodyPr>
          <a:p>
            <a:r>
              <a:rPr b="0" lang="en-US" sz="3200" spc="-1" strike="noStrike">
                <a:solidFill>
                  <a:srgbClr val="ffffff"/>
                </a:solidFill>
                <a:latin typeface="Arial"/>
              </a:rPr>
              <a:t>Ask, “Are you thinking about suicide?”  Then, listen without judgment. </a:t>
            </a: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45" name="TextShape 2"/>
          <p:cNvSpPr txBox="1"/>
          <p:nvPr/>
        </p:nvSpPr>
        <p:spPr>
          <a:xfrm>
            <a:off x="365760" y="1368000"/>
            <a:ext cx="9210240" cy="40269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  <p:pic>
        <p:nvPicPr>
          <p:cNvPr id="46" name="" descr=""/>
          <p:cNvPicPr/>
          <p:nvPr/>
        </p:nvPicPr>
        <p:blipFill>
          <a:blip r:embed="rId1"/>
          <a:stretch/>
        </p:blipFill>
        <p:spPr>
          <a:xfrm>
            <a:off x="3474720" y="1317600"/>
            <a:ext cx="4008600" cy="400860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Shape 1"/>
          <p:cNvSpPr txBox="1"/>
          <p:nvPr/>
        </p:nvSpPr>
        <p:spPr>
          <a:xfrm>
            <a:off x="504000" y="-75240"/>
            <a:ext cx="7020000" cy="15188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noAutofit/>
          </a:bodyPr>
          <a:p>
            <a:r>
              <a:rPr b="0" lang="en-US" sz="3200" spc="-1" strike="noStrike">
                <a:solidFill>
                  <a:srgbClr val="ffffff"/>
                </a:solidFill>
                <a:latin typeface="Arial"/>
              </a:rPr>
              <a:t>Be physically present when possible, or speak with them by phone. </a:t>
            </a: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48" name="TextShape 2"/>
          <p:cNvSpPr txBox="1"/>
          <p:nvPr/>
        </p:nvSpPr>
        <p:spPr>
          <a:xfrm>
            <a:off x="457200" y="1368000"/>
            <a:ext cx="9118800" cy="40269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  <p:pic>
        <p:nvPicPr>
          <p:cNvPr id="49" name="" descr=""/>
          <p:cNvPicPr/>
          <p:nvPr/>
        </p:nvPicPr>
        <p:blipFill>
          <a:blip r:embed="rId1"/>
          <a:stretch/>
        </p:blipFill>
        <p:spPr>
          <a:xfrm>
            <a:off x="3566160" y="1280160"/>
            <a:ext cx="4023360" cy="402336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Shape 1"/>
          <p:cNvSpPr txBox="1"/>
          <p:nvPr/>
        </p:nvSpPr>
        <p:spPr>
          <a:xfrm>
            <a:off x="504000" y="-75240"/>
            <a:ext cx="7020000" cy="15188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noAutofit/>
          </a:bodyPr>
          <a:p>
            <a:r>
              <a:rPr b="0" lang="en-US" sz="2800" spc="-1" strike="noStrike">
                <a:solidFill>
                  <a:srgbClr val="ffffff"/>
                </a:solidFill>
                <a:latin typeface="Arial"/>
              </a:rPr>
              <a:t>Be supportive.  Try to put </a:t>
            </a:r>
            <a:r>
              <a:rPr b="1" lang="en-US" sz="2800" spc="-1" strike="noStrike" u="sng">
                <a:solidFill>
                  <a:srgbClr val="ffffff"/>
                </a:solidFill>
                <a:uFillTx/>
                <a:latin typeface="Arial"/>
              </a:rPr>
              <a:t>time</a:t>
            </a:r>
            <a:r>
              <a:rPr b="0" lang="en-US" sz="2800" spc="-1" strike="noStrike">
                <a:solidFill>
                  <a:srgbClr val="ffffff"/>
                </a:solidFill>
                <a:latin typeface="Arial"/>
              </a:rPr>
              <a:t> and </a:t>
            </a:r>
            <a:r>
              <a:rPr b="1" lang="en-US" sz="2600" spc="-1" strike="noStrike" u="sng">
                <a:solidFill>
                  <a:srgbClr val="ffffff"/>
                </a:solidFill>
                <a:uFillTx/>
                <a:latin typeface="Arial"/>
              </a:rPr>
              <a:t>distance</a:t>
            </a:r>
            <a:r>
              <a:rPr b="0" lang="en-US" sz="2800" spc="-1" strike="noStrike">
                <a:solidFill>
                  <a:srgbClr val="ffffff"/>
                </a:solidFill>
                <a:latin typeface="Arial"/>
              </a:rPr>
              <a:t> between the person and their chosen method.</a:t>
            </a:r>
            <a:r>
              <a:rPr b="0" lang="en-US" sz="3200" spc="-1" strike="noStrike">
                <a:solidFill>
                  <a:srgbClr val="ffffff"/>
                </a:solidFill>
                <a:latin typeface="Arial"/>
              </a:rPr>
              <a:t>  </a:t>
            </a:r>
            <a:r>
              <a:rPr b="0" lang="en-US" sz="3200" spc="-1" strike="noStrike">
                <a:solidFill>
                  <a:srgbClr val="ffffff"/>
                </a:solidFill>
                <a:latin typeface="Arial"/>
              </a:rPr>
              <a:t> </a:t>
            </a: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51" name="TextShape 2"/>
          <p:cNvSpPr txBox="1"/>
          <p:nvPr/>
        </p:nvSpPr>
        <p:spPr>
          <a:xfrm>
            <a:off x="365760" y="1368000"/>
            <a:ext cx="9072000" cy="40269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  <p:pic>
        <p:nvPicPr>
          <p:cNvPr id="52" name="" descr=""/>
          <p:cNvPicPr/>
          <p:nvPr/>
        </p:nvPicPr>
        <p:blipFill>
          <a:blip r:embed="rId1"/>
          <a:stretch/>
        </p:blipFill>
        <p:spPr>
          <a:xfrm>
            <a:off x="3484440" y="1280160"/>
            <a:ext cx="4196520" cy="410508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extShape 1"/>
          <p:cNvSpPr txBox="1"/>
          <p:nvPr/>
        </p:nvSpPr>
        <p:spPr>
          <a:xfrm>
            <a:off x="504000" y="-75240"/>
            <a:ext cx="7020000" cy="15188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noAutofit/>
          </a:bodyPr>
          <a:p>
            <a:r>
              <a:rPr b="0" lang="en-US" sz="3200" spc="-1" strike="noStrike">
                <a:solidFill>
                  <a:srgbClr val="ffffff"/>
                </a:solidFill>
                <a:latin typeface="Arial"/>
              </a:rPr>
              <a:t>Encourage them to call Lifeline.  Help them find supports and resources.</a:t>
            </a:r>
            <a:r>
              <a:rPr b="0" lang="en-US" sz="3600" spc="-1" strike="noStrike">
                <a:solidFill>
                  <a:srgbClr val="ffffff"/>
                </a:solidFill>
                <a:latin typeface="Arial"/>
              </a:rPr>
              <a:t>  </a:t>
            </a:r>
            <a:r>
              <a:rPr b="0" lang="en-US" sz="3200" spc="-1" strike="noStrike">
                <a:solidFill>
                  <a:srgbClr val="ffffff"/>
                </a:solidFill>
                <a:latin typeface="Arial"/>
              </a:rPr>
              <a:t> </a:t>
            </a: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54" name="TextShape 2"/>
          <p:cNvSpPr txBox="1"/>
          <p:nvPr/>
        </p:nvSpPr>
        <p:spPr>
          <a:xfrm>
            <a:off x="504000" y="1368000"/>
            <a:ext cx="9072000" cy="32882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  <p:pic>
        <p:nvPicPr>
          <p:cNvPr id="55" name="" descr=""/>
          <p:cNvPicPr/>
          <p:nvPr/>
        </p:nvPicPr>
        <p:blipFill>
          <a:blip r:embed="rId1"/>
          <a:stretch/>
        </p:blipFill>
        <p:spPr>
          <a:xfrm>
            <a:off x="3657600" y="1317600"/>
            <a:ext cx="4023360" cy="402336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extShape 1"/>
          <p:cNvSpPr txBox="1"/>
          <p:nvPr/>
        </p:nvSpPr>
        <p:spPr>
          <a:xfrm>
            <a:off x="504000" y="-75240"/>
            <a:ext cx="7020000" cy="15188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noAutofit/>
          </a:bodyPr>
          <a:p>
            <a:r>
              <a:rPr b="0" lang="en-US" sz="3200" spc="-1" strike="noStrike">
                <a:solidFill>
                  <a:srgbClr val="ffffff"/>
                </a:solidFill>
                <a:latin typeface="Arial"/>
              </a:rPr>
              <a:t>Periodically check in with them to see how they are doing.</a:t>
            </a:r>
            <a:r>
              <a:rPr b="0" lang="en-US" sz="3600" spc="-1" strike="noStrike">
                <a:solidFill>
                  <a:srgbClr val="ffffff"/>
                </a:solidFill>
                <a:latin typeface="Arial"/>
              </a:rPr>
              <a:t>  </a:t>
            </a:r>
            <a:r>
              <a:rPr b="0" lang="en-US" sz="3200" spc="-1" strike="noStrike">
                <a:solidFill>
                  <a:srgbClr val="ffffff"/>
                </a:solidFill>
                <a:latin typeface="Arial"/>
              </a:rPr>
              <a:t> </a:t>
            </a: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57" name="TextShape 2"/>
          <p:cNvSpPr txBox="1"/>
          <p:nvPr/>
        </p:nvSpPr>
        <p:spPr>
          <a:xfrm>
            <a:off x="457200" y="1368000"/>
            <a:ext cx="9118800" cy="393552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  <p:pic>
        <p:nvPicPr>
          <p:cNvPr id="58" name="" descr=""/>
          <p:cNvPicPr/>
          <p:nvPr/>
        </p:nvPicPr>
        <p:blipFill>
          <a:blip r:embed="rId1"/>
          <a:stretch/>
        </p:blipFill>
        <p:spPr>
          <a:xfrm>
            <a:off x="3840480" y="1280160"/>
            <a:ext cx="3884760" cy="388476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</TotalTime>
  <Application>LibreOffice/6.3.6.2$Windows_X86_64 LibreOffice_project/2196df99b074d8a661f4036fca8fa0cbfa33a497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2020-09-09T14:13:40Z</dcterms:created>
  <dc:creator/>
  <dc:description/>
  <dc:language>en-US</dc:language>
  <cp:lastModifiedBy/>
  <dcterms:modified xsi:type="dcterms:W3CDTF">2020-09-09T16:27:21Z</dcterms:modified>
  <cp:revision>13</cp:revision>
  <dc:subject/>
  <dc:title>Bright Blue</dc:title>
</cp:coreProperties>
</file>